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68" r:id="rId1"/>
  </p:sldMasterIdLst>
  <p:notesMasterIdLst>
    <p:notesMasterId r:id="rId11"/>
  </p:notesMasterIdLst>
  <p:handoutMasterIdLst>
    <p:handoutMasterId r:id="rId12"/>
  </p:handoutMasterIdLst>
  <p:sldIdLst>
    <p:sldId id="277" r:id="rId2"/>
    <p:sldId id="333" r:id="rId3"/>
    <p:sldId id="335" r:id="rId4"/>
    <p:sldId id="334" r:id="rId5"/>
    <p:sldId id="336" r:id="rId6"/>
    <p:sldId id="338" r:id="rId7"/>
    <p:sldId id="339" r:id="rId8"/>
    <p:sldId id="340" r:id="rId9"/>
    <p:sldId id="341" r:id="rId10"/>
  </p:sldIdLst>
  <p:sldSz cx="8640763" cy="6480175"/>
  <p:notesSz cx="6797675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1">
          <p15:clr>
            <a:srgbClr val="A4A3A4"/>
          </p15:clr>
        </p15:guide>
        <p15:guide id="2" pos="2722" userDrawn="1">
          <p15:clr>
            <a:srgbClr val="A4A3A4"/>
          </p15:clr>
        </p15:guide>
        <p15:guide id="3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721">
          <p15:clr>
            <a:srgbClr val="A4A3A4"/>
          </p15:clr>
        </p15:guide>
        <p15:guide id="2" pos="2041">
          <p15:clr>
            <a:srgbClr val="A4A3A4"/>
          </p15:clr>
        </p15:guide>
        <p15:guide id="3" orient="horz" pos="3126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0003"/>
    <a:srgbClr val="FA0000"/>
    <a:srgbClr val="DD000F"/>
    <a:srgbClr val="FF0000"/>
    <a:srgbClr val="CC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20430" autoAdjust="0"/>
    <p:restoredTop sz="90886" autoAdjust="0"/>
  </p:normalViewPr>
  <p:slideViewPr>
    <p:cSldViewPr>
      <p:cViewPr varScale="1">
        <p:scale>
          <a:sx n="127" d="100"/>
          <a:sy n="127" d="100"/>
        </p:scale>
        <p:origin x="1050" y="126"/>
      </p:cViewPr>
      <p:guideLst>
        <p:guide orient="horz" pos="2041"/>
        <p:guide pos="2722"/>
        <p:guide pos="272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notesViewPr>
    <p:cSldViewPr showGuides="1">
      <p:cViewPr varScale="1">
        <p:scale>
          <a:sx n="81" d="100"/>
          <a:sy n="81" d="100"/>
        </p:scale>
        <p:origin x="3996" y="90"/>
      </p:cViewPr>
      <p:guideLst>
        <p:guide orient="horz" pos="2721"/>
        <p:guide pos="2041"/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882" cy="496058"/>
          </a:xfrm>
          <a:prstGeom prst="rect">
            <a:avLst/>
          </a:prstGeom>
        </p:spPr>
        <p:txBody>
          <a:bodyPr vert="horz" lIns="101133" tIns="50566" rIns="101133" bIns="50566" rtlCol="0"/>
          <a:lstStyle>
            <a:lvl1pPr algn="l">
              <a:defRPr sz="13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128" y="0"/>
            <a:ext cx="2945882" cy="496058"/>
          </a:xfrm>
          <a:prstGeom prst="rect">
            <a:avLst/>
          </a:prstGeom>
        </p:spPr>
        <p:txBody>
          <a:bodyPr vert="horz" lIns="101133" tIns="50566" rIns="101133" bIns="50566" rtlCol="0"/>
          <a:lstStyle>
            <a:lvl1pPr algn="r">
              <a:defRPr sz="1300"/>
            </a:lvl1pPr>
          </a:lstStyle>
          <a:p>
            <a:fld id="{0D968680-5B03-40B8-BC77-99986993ED85}" type="datetimeFigureOut">
              <a:rPr lang="de-AT" smtClean="0"/>
              <a:t>26.02.2019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756"/>
            <a:ext cx="2945882" cy="496058"/>
          </a:xfrm>
          <a:prstGeom prst="rect">
            <a:avLst/>
          </a:prstGeom>
        </p:spPr>
        <p:txBody>
          <a:bodyPr vert="horz" lIns="101133" tIns="50566" rIns="101133" bIns="50566" rtlCol="0" anchor="b"/>
          <a:lstStyle>
            <a:lvl1pPr algn="l">
              <a:defRPr sz="13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128" y="9428756"/>
            <a:ext cx="2945882" cy="496058"/>
          </a:xfrm>
          <a:prstGeom prst="rect">
            <a:avLst/>
          </a:prstGeom>
        </p:spPr>
        <p:txBody>
          <a:bodyPr vert="horz" lIns="101133" tIns="50566" rIns="101133" bIns="50566" rtlCol="0" anchor="b"/>
          <a:lstStyle>
            <a:lvl1pPr algn="r">
              <a:defRPr sz="1300"/>
            </a:lvl1pPr>
          </a:lstStyle>
          <a:p>
            <a:fld id="{E1291B25-E651-4B8A-AD29-1DC3C332720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748911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7538" cy="52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de-DE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36806" y="0"/>
            <a:ext cx="2957538" cy="52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endParaRPr lang="de-DE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6150" y="787400"/>
            <a:ext cx="4902200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9268" y="4727144"/>
            <a:ext cx="5035808" cy="446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54288"/>
            <a:ext cx="2957538" cy="437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133" tIns="50566" rIns="101133" bIns="50566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de-DE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36806" y="9454288"/>
            <a:ext cx="2957538" cy="437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133" tIns="50566" rIns="101133" bIns="50566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8FA6F079-7874-44AE-9D4B-8029B6E9068A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26477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46150" y="787400"/>
            <a:ext cx="4902200" cy="36766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sz="2000" dirty="0" smtClean="0">
              <a:latin typeface="+mn-lt"/>
            </a:endParaRPr>
          </a:p>
          <a:p>
            <a:r>
              <a:rPr lang="de-AT" sz="1400" dirty="0" smtClean="0">
                <a:latin typeface="+mn-lt"/>
              </a:rPr>
              <a:t>Berichte der Sportleiter liegen in Papierform auf und werden dem Protokoll der JHV beigelegt.</a:t>
            </a:r>
          </a:p>
          <a:p>
            <a:endParaRPr lang="de-AT" sz="1400" dirty="0">
              <a:latin typeface="+mn-lt"/>
            </a:endParaRPr>
          </a:p>
          <a:p>
            <a:r>
              <a:rPr lang="de-AT" sz="1400" dirty="0" smtClean="0">
                <a:latin typeface="+mn-lt"/>
              </a:rPr>
              <a:t>Stellvertretend wird der Bericht des Jugendsportleiters LG Armin Brüstle vorgetragen.</a:t>
            </a:r>
          </a:p>
          <a:p>
            <a:endParaRPr lang="de-AT" sz="1400" dirty="0">
              <a:latin typeface="+mn-lt"/>
            </a:endParaRPr>
          </a:p>
          <a:p>
            <a:r>
              <a:rPr lang="de-AT" sz="1400" dirty="0" smtClean="0">
                <a:latin typeface="+mn-lt"/>
              </a:rPr>
              <a:t>+ Folie</a:t>
            </a:r>
            <a:endParaRPr lang="de-AT" sz="1400" dirty="0">
              <a:latin typeface="+mn-lt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6F079-7874-44AE-9D4B-8029B6E9068A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77176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46150" y="787400"/>
            <a:ext cx="4902200" cy="36766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sz="2000" dirty="0" smtClean="0">
              <a:latin typeface="+mn-lt"/>
            </a:endParaRPr>
          </a:p>
          <a:p>
            <a:r>
              <a:rPr lang="de-AT" sz="1400" dirty="0" smtClean="0">
                <a:latin typeface="+mn-lt"/>
              </a:rPr>
              <a:t>Berichte der Sportleiter liegen in Papierform auf und werden dem Protokoll der JHV beigelegt.</a:t>
            </a:r>
          </a:p>
          <a:p>
            <a:endParaRPr lang="de-AT" sz="1400" dirty="0">
              <a:latin typeface="+mn-lt"/>
            </a:endParaRPr>
          </a:p>
          <a:p>
            <a:r>
              <a:rPr lang="de-AT" sz="1400" dirty="0" smtClean="0">
                <a:latin typeface="+mn-lt"/>
              </a:rPr>
              <a:t>Stellvertretend wird der Bericht des Jugendsportleiters LG Armin Brüstle vorgetragen.</a:t>
            </a:r>
          </a:p>
          <a:p>
            <a:endParaRPr lang="de-AT" sz="1400" dirty="0">
              <a:latin typeface="+mn-lt"/>
            </a:endParaRPr>
          </a:p>
          <a:p>
            <a:r>
              <a:rPr lang="de-AT" sz="1400" dirty="0" smtClean="0">
                <a:latin typeface="+mn-lt"/>
              </a:rPr>
              <a:t>+ Folie</a:t>
            </a:r>
            <a:endParaRPr lang="de-AT" sz="1400" dirty="0">
              <a:latin typeface="+mn-lt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6F079-7874-44AE-9D4B-8029B6E9068A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8695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46150" y="787400"/>
            <a:ext cx="4902200" cy="36766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sz="2000" dirty="0" smtClean="0">
              <a:latin typeface="+mn-lt"/>
            </a:endParaRPr>
          </a:p>
          <a:p>
            <a:r>
              <a:rPr lang="de-AT" sz="1400" dirty="0" smtClean="0">
                <a:latin typeface="+mn-lt"/>
              </a:rPr>
              <a:t>Berichte der Sportleiter liegen in Papierform auf und werden dem Protokoll der JHV beigelegt.</a:t>
            </a:r>
          </a:p>
          <a:p>
            <a:endParaRPr lang="de-AT" sz="1400" dirty="0">
              <a:latin typeface="+mn-lt"/>
            </a:endParaRPr>
          </a:p>
          <a:p>
            <a:r>
              <a:rPr lang="de-AT" sz="1400" dirty="0" smtClean="0">
                <a:latin typeface="+mn-lt"/>
              </a:rPr>
              <a:t>Stellvertretend wird der Bericht des Jugendsportleiters LG Armin Brüstle vorgetragen.</a:t>
            </a:r>
          </a:p>
          <a:p>
            <a:endParaRPr lang="de-AT" sz="1400" dirty="0">
              <a:latin typeface="+mn-lt"/>
            </a:endParaRPr>
          </a:p>
          <a:p>
            <a:r>
              <a:rPr lang="de-AT" sz="1400" dirty="0" smtClean="0">
                <a:latin typeface="+mn-lt"/>
              </a:rPr>
              <a:t>+ Folie</a:t>
            </a:r>
            <a:endParaRPr lang="de-AT" sz="1400" dirty="0">
              <a:latin typeface="+mn-lt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6F079-7874-44AE-9D4B-8029B6E9068A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78442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46150" y="787400"/>
            <a:ext cx="4902200" cy="36766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sz="2000" dirty="0" smtClean="0">
              <a:latin typeface="+mn-lt"/>
            </a:endParaRPr>
          </a:p>
          <a:p>
            <a:r>
              <a:rPr lang="de-AT" sz="1400" dirty="0" smtClean="0">
                <a:latin typeface="+mn-lt"/>
              </a:rPr>
              <a:t>Berichte der Sportleiter liegen in Papierform auf und werden dem Protokoll der JHV beigelegt.</a:t>
            </a:r>
          </a:p>
          <a:p>
            <a:endParaRPr lang="de-AT" sz="1400" dirty="0">
              <a:latin typeface="+mn-lt"/>
            </a:endParaRPr>
          </a:p>
          <a:p>
            <a:r>
              <a:rPr lang="de-AT" sz="1400" dirty="0" smtClean="0">
                <a:latin typeface="+mn-lt"/>
              </a:rPr>
              <a:t>Stellvertretend wird der Bericht des Jugendsportleiters LG Armin Brüstle vorgetragen.</a:t>
            </a:r>
          </a:p>
          <a:p>
            <a:endParaRPr lang="de-AT" sz="1400" dirty="0">
              <a:latin typeface="+mn-lt"/>
            </a:endParaRPr>
          </a:p>
          <a:p>
            <a:r>
              <a:rPr lang="de-AT" sz="1400" dirty="0" smtClean="0">
                <a:latin typeface="+mn-lt"/>
              </a:rPr>
              <a:t>+ Folie</a:t>
            </a:r>
            <a:endParaRPr lang="de-AT" sz="1400" dirty="0">
              <a:latin typeface="+mn-lt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6F079-7874-44AE-9D4B-8029B6E9068A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7505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46150" y="787400"/>
            <a:ext cx="4902200" cy="36766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sz="2000" dirty="0" smtClean="0">
              <a:latin typeface="+mn-lt"/>
            </a:endParaRPr>
          </a:p>
          <a:p>
            <a:r>
              <a:rPr lang="de-AT" sz="1400" dirty="0" smtClean="0">
                <a:latin typeface="+mn-lt"/>
              </a:rPr>
              <a:t>Berichte der Sportleiter liegen in Papierform auf und werden dem Protokoll der JHV beigelegt.</a:t>
            </a:r>
          </a:p>
          <a:p>
            <a:endParaRPr lang="de-AT" sz="1400" dirty="0">
              <a:latin typeface="+mn-lt"/>
            </a:endParaRPr>
          </a:p>
          <a:p>
            <a:r>
              <a:rPr lang="de-AT" sz="1400" dirty="0" smtClean="0">
                <a:latin typeface="+mn-lt"/>
              </a:rPr>
              <a:t>Stellvertretend wird der Bericht des Jugendsportleiters LG Armin Brüstle vorgetragen.</a:t>
            </a:r>
          </a:p>
          <a:p>
            <a:endParaRPr lang="de-AT" sz="1400" dirty="0">
              <a:latin typeface="+mn-lt"/>
            </a:endParaRPr>
          </a:p>
          <a:p>
            <a:r>
              <a:rPr lang="de-AT" sz="1400" dirty="0" smtClean="0">
                <a:latin typeface="+mn-lt"/>
              </a:rPr>
              <a:t>+ Folie</a:t>
            </a:r>
            <a:endParaRPr lang="de-AT" sz="1400" dirty="0">
              <a:latin typeface="+mn-lt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6F079-7874-44AE-9D4B-8029B6E9068A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45378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46150" y="787400"/>
            <a:ext cx="4902200" cy="36766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sz="2000" dirty="0" smtClean="0">
              <a:latin typeface="+mn-lt"/>
            </a:endParaRPr>
          </a:p>
          <a:p>
            <a:r>
              <a:rPr lang="de-AT" sz="1400" dirty="0" smtClean="0">
                <a:latin typeface="+mn-lt"/>
              </a:rPr>
              <a:t>Berichte der Sportleiter liegen in Papierform auf und werden dem Protokoll der JHV beigelegt.</a:t>
            </a:r>
          </a:p>
          <a:p>
            <a:endParaRPr lang="de-AT" sz="1400" dirty="0">
              <a:latin typeface="+mn-lt"/>
            </a:endParaRPr>
          </a:p>
          <a:p>
            <a:r>
              <a:rPr lang="de-AT" sz="1400" dirty="0" smtClean="0">
                <a:latin typeface="+mn-lt"/>
              </a:rPr>
              <a:t>Stellvertretend wird der Bericht des Jugendsportleiters LG Armin Brüstle vorgetragen.</a:t>
            </a:r>
          </a:p>
          <a:p>
            <a:endParaRPr lang="de-AT" sz="1400" dirty="0">
              <a:latin typeface="+mn-lt"/>
            </a:endParaRPr>
          </a:p>
          <a:p>
            <a:r>
              <a:rPr lang="de-AT" sz="1400" dirty="0" smtClean="0">
                <a:latin typeface="+mn-lt"/>
              </a:rPr>
              <a:t>+ Folie</a:t>
            </a:r>
            <a:endParaRPr lang="de-AT" sz="1400" dirty="0">
              <a:latin typeface="+mn-lt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6F079-7874-44AE-9D4B-8029B6E9068A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773809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46150" y="787400"/>
            <a:ext cx="4902200" cy="36766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sz="2000" dirty="0" smtClean="0">
              <a:latin typeface="+mn-lt"/>
            </a:endParaRPr>
          </a:p>
          <a:p>
            <a:r>
              <a:rPr lang="de-AT" sz="1400" dirty="0" smtClean="0">
                <a:latin typeface="+mn-lt"/>
              </a:rPr>
              <a:t>Berichte der Sportleiter liegen in Papierform auf und werden dem Protokoll der JHV beigelegt.</a:t>
            </a:r>
          </a:p>
          <a:p>
            <a:endParaRPr lang="de-AT" sz="1400" dirty="0">
              <a:latin typeface="+mn-lt"/>
            </a:endParaRPr>
          </a:p>
          <a:p>
            <a:r>
              <a:rPr lang="de-AT" sz="1400" dirty="0" smtClean="0">
                <a:latin typeface="+mn-lt"/>
              </a:rPr>
              <a:t>Stellvertretend wird der Bericht des Jugendsportleiters LG Armin Brüstle vorgetragen.</a:t>
            </a:r>
          </a:p>
          <a:p>
            <a:endParaRPr lang="de-AT" sz="1400" dirty="0">
              <a:latin typeface="+mn-lt"/>
            </a:endParaRPr>
          </a:p>
          <a:p>
            <a:r>
              <a:rPr lang="de-AT" sz="1400" dirty="0" smtClean="0">
                <a:latin typeface="+mn-lt"/>
              </a:rPr>
              <a:t>+ Folie</a:t>
            </a:r>
            <a:endParaRPr lang="de-AT" sz="1400" dirty="0">
              <a:latin typeface="+mn-lt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6F079-7874-44AE-9D4B-8029B6E9068A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3767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46150" y="787400"/>
            <a:ext cx="4902200" cy="36766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sz="2000" dirty="0" smtClean="0">
              <a:latin typeface="+mn-lt"/>
            </a:endParaRPr>
          </a:p>
          <a:p>
            <a:r>
              <a:rPr lang="de-AT" sz="1400" dirty="0" smtClean="0">
                <a:latin typeface="+mn-lt"/>
              </a:rPr>
              <a:t>Berichte der Sportleiter liegen in Papierform auf und werden dem Protokoll der JHV beigelegt.</a:t>
            </a:r>
          </a:p>
          <a:p>
            <a:endParaRPr lang="de-AT" sz="1400" dirty="0">
              <a:latin typeface="+mn-lt"/>
            </a:endParaRPr>
          </a:p>
          <a:p>
            <a:r>
              <a:rPr lang="de-AT" sz="1400" dirty="0" smtClean="0">
                <a:latin typeface="+mn-lt"/>
              </a:rPr>
              <a:t>Stellvertretend wird der Bericht des Jugendsportleiters LG Armin Brüstle vorgetragen.</a:t>
            </a:r>
          </a:p>
          <a:p>
            <a:endParaRPr lang="de-AT" sz="1400" dirty="0">
              <a:latin typeface="+mn-lt"/>
            </a:endParaRPr>
          </a:p>
          <a:p>
            <a:r>
              <a:rPr lang="de-AT" sz="1400" dirty="0" smtClean="0">
                <a:latin typeface="+mn-lt"/>
              </a:rPr>
              <a:t>+ Folie</a:t>
            </a:r>
            <a:endParaRPr lang="de-AT" sz="1400" dirty="0">
              <a:latin typeface="+mn-lt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6F079-7874-44AE-9D4B-8029B6E9068A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64688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46150" y="787400"/>
            <a:ext cx="4902200" cy="36766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sz="2000" dirty="0" smtClean="0">
              <a:latin typeface="+mn-lt"/>
            </a:endParaRPr>
          </a:p>
          <a:p>
            <a:r>
              <a:rPr lang="de-AT" sz="1400" dirty="0" smtClean="0">
                <a:latin typeface="+mn-lt"/>
              </a:rPr>
              <a:t>Berichte der Sportleiter liegen in Papierform auf und werden dem Protokoll der JHV beigelegt.</a:t>
            </a:r>
          </a:p>
          <a:p>
            <a:endParaRPr lang="de-AT" sz="1400" dirty="0">
              <a:latin typeface="+mn-lt"/>
            </a:endParaRPr>
          </a:p>
          <a:p>
            <a:r>
              <a:rPr lang="de-AT" sz="1400" dirty="0" smtClean="0">
                <a:latin typeface="+mn-lt"/>
              </a:rPr>
              <a:t>Stellvertretend wird der Bericht des Jugendsportleiters LG Armin Brüstle vorgetragen.</a:t>
            </a:r>
          </a:p>
          <a:p>
            <a:endParaRPr lang="de-AT" sz="1400" dirty="0">
              <a:latin typeface="+mn-lt"/>
            </a:endParaRPr>
          </a:p>
          <a:p>
            <a:r>
              <a:rPr lang="de-AT" sz="1400" dirty="0" smtClean="0">
                <a:latin typeface="+mn-lt"/>
              </a:rPr>
              <a:t>+ Folie</a:t>
            </a:r>
            <a:endParaRPr lang="de-AT" sz="1400" dirty="0">
              <a:latin typeface="+mn-lt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6F079-7874-44AE-9D4B-8029B6E9068A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01519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51" y="6048163"/>
            <a:ext cx="8638513" cy="4320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5985342"/>
            <a:ext cx="8638513" cy="604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669" y="717139"/>
            <a:ext cx="7128629" cy="3369691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559" spc="-47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633" y="4210149"/>
            <a:ext cx="7128629" cy="1080029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268" cap="all" spc="189" baseline="0">
                <a:solidFill>
                  <a:schemeClr val="tx2"/>
                </a:solidFill>
                <a:latin typeface="+mj-lt"/>
              </a:defRPr>
            </a:lvl1pPr>
            <a:lvl2pPr marL="432008" indent="0" algn="ctr">
              <a:buNone/>
              <a:defRPr sz="2268"/>
            </a:lvl2pPr>
            <a:lvl3pPr marL="864017" indent="0" algn="ctr">
              <a:buNone/>
              <a:defRPr sz="2268"/>
            </a:lvl3pPr>
            <a:lvl4pPr marL="1296025" indent="0" algn="ctr">
              <a:buNone/>
              <a:defRPr sz="1890"/>
            </a:lvl4pPr>
            <a:lvl5pPr marL="1728033" indent="0" algn="ctr">
              <a:buNone/>
              <a:defRPr sz="1890"/>
            </a:lvl5pPr>
            <a:lvl6pPr marL="2160041" indent="0" algn="ctr">
              <a:buNone/>
              <a:defRPr sz="1890"/>
            </a:lvl6pPr>
            <a:lvl7pPr marL="2592050" indent="0" algn="ctr">
              <a:buNone/>
              <a:defRPr sz="1890"/>
            </a:lvl7pPr>
            <a:lvl8pPr marL="3024058" indent="0" algn="ctr">
              <a:buNone/>
              <a:defRPr sz="1890"/>
            </a:lvl8pPr>
            <a:lvl9pPr marL="3456066" indent="0" algn="ctr">
              <a:buNone/>
              <a:defRPr sz="189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855897" y="4104111"/>
            <a:ext cx="699901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8370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098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51" y="6048163"/>
            <a:ext cx="8638513" cy="4320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5985342"/>
            <a:ext cx="8638513" cy="604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83546" y="391928"/>
            <a:ext cx="1863165" cy="544023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053" y="391928"/>
            <a:ext cx="5481484" cy="5440229"/>
          </a:xfrm>
        </p:spPr>
        <p:txBody>
          <a:bodyPr vert="eaVert" lIns="45720" tIns="0" rIns="45720" bIns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0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241823" y="5232911"/>
            <a:ext cx="281095" cy="2091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Gerader Verbinder 3"/>
          <p:cNvCxnSpPr/>
          <p:nvPr userDrawn="1"/>
        </p:nvCxnSpPr>
        <p:spPr>
          <a:xfrm flipV="1">
            <a:off x="191211" y="6013315"/>
            <a:ext cx="8136904" cy="1977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 userDrawn="1"/>
        </p:nvSpPr>
        <p:spPr>
          <a:xfrm>
            <a:off x="143917" y="6140177"/>
            <a:ext cx="26972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200" dirty="0" smtClean="0">
                <a:solidFill>
                  <a:schemeClr val="bg1">
                    <a:lumMod val="50000"/>
                  </a:schemeClr>
                </a:solidFill>
                <a:latin typeface="Rockwell" panose="02060603020205020403" pitchFamily="18" charset="0"/>
              </a:rPr>
              <a:t>BSBI Jahreshauptversammlung 2019</a:t>
            </a:r>
            <a:endParaRPr lang="de-AT" sz="1200" dirty="0">
              <a:solidFill>
                <a:schemeClr val="bg1">
                  <a:lumMod val="50000"/>
                </a:schemeClr>
              </a:solidFill>
              <a:latin typeface="Rockwell" panose="020606030202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076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6023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51" y="6048163"/>
            <a:ext cx="8638513" cy="4320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5985342"/>
            <a:ext cx="8638513" cy="604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669" y="717139"/>
            <a:ext cx="7128629" cy="3369691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7559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669" y="4207794"/>
            <a:ext cx="7128629" cy="1080029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268" cap="all" spc="189" baseline="0">
                <a:solidFill>
                  <a:schemeClr val="tx2"/>
                </a:solidFill>
                <a:latin typeface="+mj-lt"/>
              </a:defRPr>
            </a:lvl1pPr>
            <a:lvl2pPr marL="432008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2pPr>
            <a:lvl3pPr marL="864017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3pPr>
            <a:lvl4pPr marL="1296025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72803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216004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592050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302405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45606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855897" y="4104111"/>
            <a:ext cx="699901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3087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77669" y="270815"/>
            <a:ext cx="7128629" cy="1370831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7669" y="1744048"/>
            <a:ext cx="3499509" cy="3801703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06789" y="1744050"/>
            <a:ext cx="3499509" cy="380170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878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77669" y="270815"/>
            <a:ext cx="7128629" cy="1370831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669" y="1744348"/>
            <a:ext cx="3499509" cy="695718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890" b="0" cap="all" baseline="0">
                <a:solidFill>
                  <a:schemeClr val="tx2"/>
                </a:solidFill>
              </a:defRPr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669" y="2440066"/>
            <a:ext cx="3499509" cy="3105684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06789" y="1744348"/>
            <a:ext cx="3499509" cy="695718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890" b="0" cap="all" baseline="0">
                <a:solidFill>
                  <a:schemeClr val="tx2"/>
                </a:solidFill>
              </a:defRPr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06789" y="2440066"/>
            <a:ext cx="3499509" cy="3105684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6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69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51" y="6048163"/>
            <a:ext cx="8638513" cy="4320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5985342"/>
            <a:ext cx="8638513" cy="604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242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2870893" cy="64801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863295" y="0"/>
            <a:ext cx="45364" cy="64801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29" y="561614"/>
            <a:ext cx="2268200" cy="2160058"/>
          </a:xfrm>
        </p:spPr>
        <p:txBody>
          <a:bodyPr anchor="b">
            <a:normAutofit/>
          </a:bodyPr>
          <a:lstStyle>
            <a:lvl1pPr>
              <a:defRPr sz="3402" b="0">
                <a:solidFill>
                  <a:srgbClr val="FFFFFF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69804" y="691219"/>
            <a:ext cx="4733703" cy="4968134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4029" y="2764875"/>
            <a:ext cx="2268200" cy="3192959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417">
                <a:solidFill>
                  <a:srgbClr val="FFFFFF"/>
                </a:solidFill>
              </a:defRPr>
            </a:lvl1pPr>
            <a:lvl2pPr marL="432008" indent="0">
              <a:buNone/>
              <a:defRPr sz="1134"/>
            </a:lvl2pPr>
            <a:lvl3pPr marL="864017" indent="0">
              <a:buNone/>
              <a:defRPr sz="945"/>
            </a:lvl3pPr>
            <a:lvl4pPr marL="1296025" indent="0">
              <a:buNone/>
              <a:defRPr sz="850"/>
            </a:lvl4pPr>
            <a:lvl5pPr marL="1728033" indent="0">
              <a:buNone/>
              <a:defRPr sz="850"/>
            </a:lvl5pPr>
            <a:lvl6pPr marL="2160041" indent="0">
              <a:buNone/>
              <a:defRPr sz="850"/>
            </a:lvl6pPr>
            <a:lvl7pPr marL="2592050" indent="0">
              <a:buNone/>
              <a:defRPr sz="850"/>
            </a:lvl7pPr>
            <a:lvl8pPr marL="3024058" indent="0">
              <a:buNone/>
              <a:defRPr sz="850"/>
            </a:lvl8pPr>
            <a:lvl9pPr marL="3456066" indent="0">
              <a:buNone/>
              <a:defRPr sz="85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29920" y="6103900"/>
            <a:ext cx="1855801" cy="345009"/>
          </a:xfrm>
        </p:spPr>
        <p:txBody>
          <a:bodyPr/>
          <a:lstStyle>
            <a:lvl1pPr algn="l">
              <a:defRPr/>
            </a:lvl1pPr>
          </a:lstStyle>
          <a:p>
            <a:fld id="{70DDF080-5E8C-48AD-84E5-6C08B304C14E}" type="datetimeFigureOut">
              <a:rPr lang="en-US" smtClean="0"/>
              <a:t>2/26/2019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02300" y="6103900"/>
            <a:ext cx="3294291" cy="345009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7333891-D5E7-4C7B-BF1D-E855E53CB5A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072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680126"/>
            <a:ext cx="8638513" cy="18000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644292"/>
            <a:ext cx="8638513" cy="604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669" y="4795330"/>
            <a:ext cx="7171833" cy="777621"/>
          </a:xfrm>
        </p:spPr>
        <p:txBody>
          <a:bodyPr tIns="0" bIns="0" anchor="b">
            <a:noAutofit/>
          </a:bodyPr>
          <a:lstStyle>
            <a:lvl1pPr>
              <a:defRPr sz="3402" b="0">
                <a:solidFill>
                  <a:srgbClr val="FFFFFF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8640753" cy="4644292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024">
                <a:solidFill>
                  <a:schemeClr val="bg1"/>
                </a:solidFill>
              </a:defRPr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668" y="5581591"/>
            <a:ext cx="7171833" cy="561615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567"/>
              </a:spcAft>
              <a:buNone/>
              <a:defRPr sz="1417">
                <a:solidFill>
                  <a:srgbClr val="FFFFFF"/>
                </a:solidFill>
              </a:defRPr>
            </a:lvl1pPr>
            <a:lvl2pPr marL="432008" indent="0">
              <a:buNone/>
              <a:defRPr sz="1134"/>
            </a:lvl2pPr>
            <a:lvl3pPr marL="864017" indent="0">
              <a:buNone/>
              <a:defRPr sz="945"/>
            </a:lvl3pPr>
            <a:lvl4pPr marL="1296025" indent="0">
              <a:buNone/>
              <a:defRPr sz="850"/>
            </a:lvl4pPr>
            <a:lvl5pPr marL="1728033" indent="0">
              <a:buNone/>
              <a:defRPr sz="850"/>
            </a:lvl5pPr>
            <a:lvl6pPr marL="2160041" indent="0">
              <a:buNone/>
              <a:defRPr sz="850"/>
            </a:lvl6pPr>
            <a:lvl7pPr marL="2592050" indent="0">
              <a:buNone/>
              <a:defRPr sz="850"/>
            </a:lvl7pPr>
            <a:lvl8pPr marL="3024058" indent="0">
              <a:buNone/>
              <a:defRPr sz="850"/>
            </a:lvl8pPr>
            <a:lvl9pPr marL="3456066" indent="0">
              <a:buNone/>
              <a:defRPr sz="85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658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048163"/>
            <a:ext cx="8640764" cy="4320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5985342"/>
            <a:ext cx="8640764" cy="62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669" y="270815"/>
            <a:ext cx="7128629" cy="1370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668" y="1744048"/>
            <a:ext cx="7128630" cy="380170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670" y="6103900"/>
            <a:ext cx="1752158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12488" y="6103900"/>
            <a:ext cx="3418037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5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6693" y="6103900"/>
            <a:ext cx="929864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45885" y="1642103"/>
            <a:ext cx="7063824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28" y="334726"/>
            <a:ext cx="807534" cy="90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50" r="77787" b="23354"/>
          <a:stretch/>
        </p:blipFill>
        <p:spPr>
          <a:xfrm>
            <a:off x="7334544" y="311999"/>
            <a:ext cx="110111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23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650" r:id="rId13"/>
    <p:sldLayoutId id="2147483651" r:id="rId14"/>
    <p:sldLayoutId id="2147483652" r:id="rId15"/>
    <p:sldLayoutId id="2147483653" r:id="rId16"/>
    <p:sldLayoutId id="2147483656" r:id="rId17"/>
    <p:sldLayoutId id="2147483657" r:id="rId18"/>
    <p:sldLayoutId id="2147483658" r:id="rId19"/>
    <p:sldLayoutId id="2147483659" r:id="rId20"/>
  </p:sldLayoutIdLst>
  <p:txStyles>
    <p:titleStyle>
      <a:lvl1pPr algn="l" defTabSz="864017" rtl="0" eaLnBrk="1" latinLnBrk="0" hangingPunct="1">
        <a:lnSpc>
          <a:spcPct val="85000"/>
        </a:lnSpc>
        <a:spcBef>
          <a:spcPct val="0"/>
        </a:spcBef>
        <a:buNone/>
        <a:defRPr sz="4536" kern="1200" spc="-47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86402" indent="-86402" algn="l" defTabSz="864017" rtl="0" eaLnBrk="1" latinLnBrk="0" hangingPunct="1">
        <a:lnSpc>
          <a:spcPct val="90000"/>
        </a:lnSpc>
        <a:spcBef>
          <a:spcPts val="1134"/>
        </a:spcBef>
        <a:spcAft>
          <a:spcPts val="189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9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62887" indent="-172803" algn="l" defTabSz="864017" rtl="0" eaLnBrk="1" latinLnBrk="0" hangingPunct="1">
        <a:lnSpc>
          <a:spcPct val="90000"/>
        </a:lnSpc>
        <a:spcBef>
          <a:spcPts val="189"/>
        </a:spcBef>
        <a:spcAft>
          <a:spcPts val="378"/>
        </a:spcAft>
        <a:buClr>
          <a:schemeClr val="accent1"/>
        </a:buClr>
        <a:buFont typeface="Calibri" pitchFamily="34" charset="0"/>
        <a:buChar char="◦"/>
        <a:defRPr sz="17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35690" indent="-172803" algn="l" defTabSz="864017" rtl="0" eaLnBrk="1" latinLnBrk="0" hangingPunct="1">
        <a:lnSpc>
          <a:spcPct val="90000"/>
        </a:lnSpc>
        <a:spcBef>
          <a:spcPts val="189"/>
        </a:spcBef>
        <a:spcAft>
          <a:spcPts val="378"/>
        </a:spcAft>
        <a:buClr>
          <a:schemeClr val="accent1"/>
        </a:buClr>
        <a:buFont typeface="Calibri" pitchFamily="34" charset="0"/>
        <a:buChar char="◦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08494" indent="-172803" algn="l" defTabSz="864017" rtl="0" eaLnBrk="1" latinLnBrk="0" hangingPunct="1">
        <a:lnSpc>
          <a:spcPct val="90000"/>
        </a:lnSpc>
        <a:spcBef>
          <a:spcPts val="189"/>
        </a:spcBef>
        <a:spcAft>
          <a:spcPts val="378"/>
        </a:spcAft>
        <a:buClr>
          <a:schemeClr val="accent1"/>
        </a:buClr>
        <a:buFont typeface="Calibri" pitchFamily="34" charset="0"/>
        <a:buChar char="◦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881297" indent="-172803" algn="l" defTabSz="864017" rtl="0" eaLnBrk="1" latinLnBrk="0" hangingPunct="1">
        <a:lnSpc>
          <a:spcPct val="90000"/>
        </a:lnSpc>
        <a:spcBef>
          <a:spcPts val="189"/>
        </a:spcBef>
        <a:spcAft>
          <a:spcPts val="378"/>
        </a:spcAft>
        <a:buClr>
          <a:schemeClr val="accent1"/>
        </a:buClr>
        <a:buFont typeface="Calibri" pitchFamily="34" charset="0"/>
        <a:buChar char="◦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39390" indent="-216004" algn="l" defTabSz="864017" rtl="0" eaLnBrk="1" latinLnBrk="0" hangingPunct="1">
        <a:lnSpc>
          <a:spcPct val="90000"/>
        </a:lnSpc>
        <a:spcBef>
          <a:spcPts val="189"/>
        </a:spcBef>
        <a:spcAft>
          <a:spcPts val="378"/>
        </a:spcAft>
        <a:buClr>
          <a:schemeClr val="accent1"/>
        </a:buClr>
        <a:buFont typeface="Calibri" pitchFamily="34" charset="0"/>
        <a:buChar char="◦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28370" indent="-216004" algn="l" defTabSz="864017" rtl="0" eaLnBrk="1" latinLnBrk="0" hangingPunct="1">
        <a:lnSpc>
          <a:spcPct val="90000"/>
        </a:lnSpc>
        <a:spcBef>
          <a:spcPts val="189"/>
        </a:spcBef>
        <a:spcAft>
          <a:spcPts val="378"/>
        </a:spcAft>
        <a:buClr>
          <a:schemeClr val="accent1"/>
        </a:buClr>
        <a:buFont typeface="Calibri" pitchFamily="34" charset="0"/>
        <a:buChar char="◦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17350" indent="-216004" algn="l" defTabSz="864017" rtl="0" eaLnBrk="1" latinLnBrk="0" hangingPunct="1">
        <a:lnSpc>
          <a:spcPct val="90000"/>
        </a:lnSpc>
        <a:spcBef>
          <a:spcPts val="189"/>
        </a:spcBef>
        <a:spcAft>
          <a:spcPts val="378"/>
        </a:spcAft>
        <a:buClr>
          <a:schemeClr val="accent1"/>
        </a:buClr>
        <a:buFont typeface="Calibri" pitchFamily="34" charset="0"/>
        <a:buChar char="◦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06330" indent="-216004" algn="l" defTabSz="864017" rtl="0" eaLnBrk="1" latinLnBrk="0" hangingPunct="1">
        <a:lnSpc>
          <a:spcPct val="90000"/>
        </a:lnSpc>
        <a:spcBef>
          <a:spcPts val="189"/>
        </a:spcBef>
        <a:spcAft>
          <a:spcPts val="378"/>
        </a:spcAft>
        <a:buClr>
          <a:schemeClr val="accent1"/>
        </a:buClr>
        <a:buFont typeface="Calibri" pitchFamily="34" charset="0"/>
        <a:buChar char="◦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feld 15"/>
          <p:cNvSpPr txBox="1"/>
          <p:nvPr/>
        </p:nvSpPr>
        <p:spPr>
          <a:xfrm>
            <a:off x="503957" y="287759"/>
            <a:ext cx="7272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200" dirty="0" smtClean="0">
                <a:latin typeface="Rockwell" panose="02060603020205020403" pitchFamily="18" charset="0"/>
                <a:cs typeface="Calibri" panose="020F0502020204030204" pitchFamily="34" charset="0"/>
              </a:rPr>
              <a:t>5. Berichte Sportleiter</a:t>
            </a:r>
          </a:p>
          <a:p>
            <a:pPr lvl="0"/>
            <a:r>
              <a:rPr lang="de-AT" sz="3200" dirty="0">
                <a:latin typeface="Rockwell" panose="02060603020205020403" pitchFamily="18" charset="0"/>
                <a:cs typeface="Calibri" panose="020F0502020204030204" pitchFamily="34" charset="0"/>
              </a:rPr>
              <a:t> </a:t>
            </a:r>
            <a:r>
              <a:rPr lang="de-AT" sz="3200" dirty="0" smtClean="0">
                <a:latin typeface="Rockwell" panose="02060603020205020403" pitchFamily="18" charset="0"/>
                <a:cs typeface="Calibri" panose="020F0502020204030204" pitchFamily="34" charset="0"/>
              </a:rPr>
              <a:t>   Jugend (LG)</a:t>
            </a:r>
            <a:r>
              <a:rPr lang="de-AT" sz="1600" dirty="0">
                <a:solidFill>
                  <a:srgbClr val="000000"/>
                </a:solidFill>
                <a:latin typeface="Rockwell" panose="02060603020205020403" pitchFamily="18" charset="0"/>
                <a:cs typeface="Calibri" panose="020F0502020204030204" pitchFamily="34" charset="0"/>
              </a:rPr>
              <a:t> – </a:t>
            </a:r>
            <a:r>
              <a:rPr lang="de-AT" sz="1600" dirty="0" smtClean="0">
                <a:solidFill>
                  <a:srgbClr val="000000"/>
                </a:solidFill>
                <a:latin typeface="Rockwell" panose="02060603020205020403" pitchFamily="18" charset="0"/>
                <a:cs typeface="Calibri" panose="020F0502020204030204" pitchFamily="34" charset="0"/>
              </a:rPr>
              <a:t>Armin </a:t>
            </a:r>
            <a:r>
              <a:rPr lang="de-AT" sz="1600" dirty="0" err="1" smtClean="0">
                <a:solidFill>
                  <a:srgbClr val="000000"/>
                </a:solidFill>
                <a:latin typeface="Rockwell" panose="02060603020205020403" pitchFamily="18" charset="0"/>
                <a:cs typeface="Calibri" panose="020F0502020204030204" pitchFamily="34" charset="0"/>
              </a:rPr>
              <a:t>Brüstle</a:t>
            </a:r>
            <a:endParaRPr lang="de-AT" sz="1600" dirty="0">
              <a:solidFill>
                <a:srgbClr val="000000"/>
              </a:solidFill>
              <a:latin typeface="Rockwell" panose="02060603020205020403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13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feld 15"/>
          <p:cNvSpPr txBox="1"/>
          <p:nvPr/>
        </p:nvSpPr>
        <p:spPr>
          <a:xfrm>
            <a:off x="503957" y="287759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AT" sz="3200" dirty="0" smtClean="0">
                <a:latin typeface="Rockwell" panose="02060603020205020403" pitchFamily="18" charset="0"/>
                <a:cs typeface="Calibri" panose="020F0502020204030204" pitchFamily="34" charset="0"/>
              </a:rPr>
              <a:t>Luftgewehr (LG)</a:t>
            </a:r>
            <a:r>
              <a:rPr lang="de-AT" sz="1600" dirty="0">
                <a:solidFill>
                  <a:srgbClr val="000000"/>
                </a:solidFill>
                <a:latin typeface="Rockwell" panose="02060603020205020403" pitchFamily="18" charset="0"/>
                <a:cs typeface="Calibri" panose="020F0502020204030204" pitchFamily="34" charset="0"/>
              </a:rPr>
              <a:t> – </a:t>
            </a:r>
            <a:r>
              <a:rPr lang="de-AT" sz="1600" dirty="0" smtClean="0">
                <a:solidFill>
                  <a:srgbClr val="000000"/>
                </a:solidFill>
                <a:latin typeface="Rockwell" panose="02060603020205020403" pitchFamily="18" charset="0"/>
                <a:cs typeface="Calibri" panose="020F0502020204030204" pitchFamily="34" charset="0"/>
              </a:rPr>
              <a:t>Martin Haller</a:t>
            </a:r>
            <a:endParaRPr lang="de-AT" sz="1600" dirty="0">
              <a:solidFill>
                <a:srgbClr val="000000"/>
              </a:solidFill>
              <a:latin typeface="Rockwell" panose="02060603020205020403" pitchFamily="18" charset="0"/>
              <a:cs typeface="Calibri" panose="020F050202020403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6" t="24429" r="6665" b="6356"/>
          <a:stretch/>
        </p:blipFill>
        <p:spPr>
          <a:xfrm>
            <a:off x="-1" y="3230728"/>
            <a:ext cx="8640763" cy="274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53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feld 15"/>
          <p:cNvSpPr txBox="1"/>
          <p:nvPr/>
        </p:nvSpPr>
        <p:spPr>
          <a:xfrm>
            <a:off x="503957" y="287759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AT" sz="3200" dirty="0" smtClean="0">
                <a:latin typeface="Rockwell" panose="02060603020205020403" pitchFamily="18" charset="0"/>
                <a:cs typeface="Calibri" panose="020F0502020204030204" pitchFamily="34" charset="0"/>
              </a:rPr>
              <a:t>Kleinkaliber (KK)</a:t>
            </a:r>
            <a:r>
              <a:rPr lang="de-AT" sz="1600" dirty="0">
                <a:solidFill>
                  <a:srgbClr val="000000"/>
                </a:solidFill>
                <a:latin typeface="Rockwell" panose="02060603020205020403" pitchFamily="18" charset="0"/>
                <a:cs typeface="Calibri" panose="020F0502020204030204" pitchFamily="34" charset="0"/>
              </a:rPr>
              <a:t> – </a:t>
            </a:r>
            <a:r>
              <a:rPr lang="de-AT" sz="1600" dirty="0" smtClean="0">
                <a:solidFill>
                  <a:srgbClr val="000000"/>
                </a:solidFill>
                <a:latin typeface="Rockwell" panose="02060603020205020403" pitchFamily="18" charset="0"/>
                <a:cs typeface="Calibri" panose="020F0502020204030204" pitchFamily="34" charset="0"/>
              </a:rPr>
              <a:t>Martina </a:t>
            </a:r>
            <a:r>
              <a:rPr lang="de-AT" sz="1600" dirty="0" err="1" smtClean="0">
                <a:solidFill>
                  <a:srgbClr val="000000"/>
                </a:solidFill>
                <a:latin typeface="Rockwell" panose="02060603020205020403" pitchFamily="18" charset="0"/>
                <a:cs typeface="Calibri" panose="020F0502020204030204" pitchFamily="34" charset="0"/>
              </a:rPr>
              <a:t>Chamson</a:t>
            </a:r>
            <a:endParaRPr lang="de-AT" sz="3200" dirty="0">
              <a:latin typeface="Rockwell" panose="02060603020205020403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35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feld 15"/>
          <p:cNvSpPr txBox="1"/>
          <p:nvPr/>
        </p:nvSpPr>
        <p:spPr>
          <a:xfrm>
            <a:off x="503957" y="287759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AT" sz="3200" dirty="0" smtClean="0">
                <a:latin typeface="Rockwell" panose="02060603020205020403" pitchFamily="18" charset="0"/>
                <a:cs typeface="Calibri" panose="020F0502020204030204" pitchFamily="34" charset="0"/>
              </a:rPr>
              <a:t>Aufgelegt (LGA/KKA)</a:t>
            </a:r>
            <a:r>
              <a:rPr lang="de-AT" sz="1600" dirty="0">
                <a:solidFill>
                  <a:srgbClr val="000000"/>
                </a:solidFill>
                <a:latin typeface="Rockwell" panose="02060603020205020403" pitchFamily="18" charset="0"/>
                <a:cs typeface="Calibri" panose="020F0502020204030204" pitchFamily="34" charset="0"/>
              </a:rPr>
              <a:t> – </a:t>
            </a:r>
            <a:r>
              <a:rPr lang="de-AT" sz="1600" dirty="0" smtClean="0">
                <a:solidFill>
                  <a:srgbClr val="000000"/>
                </a:solidFill>
                <a:latin typeface="Rockwell" panose="02060603020205020403" pitchFamily="18" charset="0"/>
                <a:cs typeface="Calibri" panose="020F0502020204030204" pitchFamily="34" charset="0"/>
              </a:rPr>
              <a:t>Manfred </a:t>
            </a:r>
            <a:r>
              <a:rPr lang="de-AT" sz="1600" dirty="0" err="1" smtClean="0">
                <a:solidFill>
                  <a:srgbClr val="000000"/>
                </a:solidFill>
                <a:latin typeface="Rockwell" panose="02060603020205020403" pitchFamily="18" charset="0"/>
                <a:cs typeface="Calibri" panose="020F0502020204030204" pitchFamily="34" charset="0"/>
              </a:rPr>
              <a:t>Schafferer</a:t>
            </a:r>
            <a:endParaRPr lang="de-AT" sz="1600" dirty="0">
              <a:solidFill>
                <a:srgbClr val="000000"/>
              </a:solidFill>
              <a:latin typeface="Rockwell" panose="02060603020205020403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51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feld 15"/>
          <p:cNvSpPr txBox="1"/>
          <p:nvPr/>
        </p:nvSpPr>
        <p:spPr>
          <a:xfrm>
            <a:off x="503957" y="287759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AT" sz="3200" dirty="0" smtClean="0">
                <a:latin typeface="Rockwell" panose="02060603020205020403" pitchFamily="18" charset="0"/>
                <a:cs typeface="Calibri" panose="020F0502020204030204" pitchFamily="34" charset="0"/>
              </a:rPr>
              <a:t>Luftpistole (LP1/LP5)</a:t>
            </a:r>
            <a:r>
              <a:rPr lang="de-AT" sz="1600" dirty="0">
                <a:solidFill>
                  <a:srgbClr val="000000"/>
                </a:solidFill>
                <a:latin typeface="Rockwell" panose="02060603020205020403" pitchFamily="18" charset="0"/>
                <a:cs typeface="Calibri" panose="020F0502020204030204" pitchFamily="34" charset="0"/>
              </a:rPr>
              <a:t> – </a:t>
            </a:r>
            <a:r>
              <a:rPr lang="de-AT" sz="1600" dirty="0" smtClean="0">
                <a:solidFill>
                  <a:srgbClr val="000000"/>
                </a:solidFill>
                <a:latin typeface="Rockwell" panose="02060603020205020403" pitchFamily="18" charset="0"/>
                <a:cs typeface="Calibri" panose="020F0502020204030204" pitchFamily="34" charset="0"/>
              </a:rPr>
              <a:t>Alexander </a:t>
            </a:r>
            <a:r>
              <a:rPr lang="de-AT" sz="1600" dirty="0" err="1" smtClean="0">
                <a:solidFill>
                  <a:srgbClr val="000000"/>
                </a:solidFill>
                <a:latin typeface="Rockwell" panose="02060603020205020403" pitchFamily="18" charset="0"/>
                <a:cs typeface="Calibri" panose="020F0502020204030204" pitchFamily="34" charset="0"/>
              </a:rPr>
              <a:t>Wutte</a:t>
            </a:r>
            <a:endParaRPr lang="de-AT" sz="1600" dirty="0">
              <a:solidFill>
                <a:srgbClr val="000000"/>
              </a:solidFill>
              <a:latin typeface="Rockwell" panose="02060603020205020403" pitchFamily="18" charset="0"/>
              <a:cs typeface="Calibri" panose="020F050202020403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25" y="2375991"/>
            <a:ext cx="4704522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57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feld 15"/>
          <p:cNvSpPr txBox="1"/>
          <p:nvPr/>
        </p:nvSpPr>
        <p:spPr>
          <a:xfrm>
            <a:off x="503957" y="287759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AT" sz="3200" dirty="0" smtClean="0">
                <a:latin typeface="Rockwell" panose="02060603020205020403" pitchFamily="18" charset="0"/>
                <a:cs typeface="Calibri" panose="020F0502020204030204" pitchFamily="34" charset="0"/>
              </a:rPr>
              <a:t>Luftpistole Aufgelegt (LPA)</a:t>
            </a:r>
            <a:r>
              <a:rPr lang="de-AT" sz="1600" dirty="0">
                <a:solidFill>
                  <a:srgbClr val="000000"/>
                </a:solidFill>
                <a:latin typeface="Rockwell" panose="02060603020205020403" pitchFamily="18" charset="0"/>
                <a:cs typeface="Calibri" panose="020F0502020204030204" pitchFamily="34" charset="0"/>
              </a:rPr>
              <a:t> – </a:t>
            </a:r>
            <a:r>
              <a:rPr lang="de-AT" sz="1600" dirty="0" smtClean="0">
                <a:solidFill>
                  <a:srgbClr val="000000"/>
                </a:solidFill>
                <a:latin typeface="Rockwell" panose="02060603020205020403" pitchFamily="18" charset="0"/>
                <a:cs typeface="Calibri" panose="020F0502020204030204" pitchFamily="34" charset="0"/>
              </a:rPr>
              <a:t>Arno </a:t>
            </a:r>
            <a:r>
              <a:rPr lang="de-AT" sz="1600" dirty="0" err="1" smtClean="0">
                <a:solidFill>
                  <a:srgbClr val="000000"/>
                </a:solidFill>
                <a:latin typeface="Rockwell" panose="02060603020205020403" pitchFamily="18" charset="0"/>
                <a:cs typeface="Calibri" panose="020F0502020204030204" pitchFamily="34" charset="0"/>
              </a:rPr>
              <a:t>Gufler</a:t>
            </a:r>
            <a:endParaRPr lang="de-AT" sz="3200" dirty="0">
              <a:latin typeface="Rockwell" panose="02060603020205020403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73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feld 15"/>
          <p:cNvSpPr txBox="1"/>
          <p:nvPr/>
        </p:nvSpPr>
        <p:spPr>
          <a:xfrm>
            <a:off x="503957" y="287759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200" dirty="0" smtClean="0">
                <a:latin typeface="Rockwell" panose="02060603020205020403" pitchFamily="18" charset="0"/>
                <a:cs typeface="Calibri" panose="020F0502020204030204" pitchFamily="34" charset="0"/>
              </a:rPr>
              <a:t>Feuerpistole (FP) </a:t>
            </a:r>
            <a:r>
              <a:rPr lang="de-AT" sz="1600" dirty="0" smtClean="0">
                <a:latin typeface="Rockwell" panose="02060603020205020403" pitchFamily="18" charset="0"/>
                <a:cs typeface="Calibri" panose="020F0502020204030204" pitchFamily="34" charset="0"/>
              </a:rPr>
              <a:t>– Kathrin Plattner</a:t>
            </a:r>
            <a:endParaRPr lang="de-AT" sz="1600" dirty="0">
              <a:latin typeface="Rockwell" panose="02060603020205020403" pitchFamily="18" charset="0"/>
              <a:cs typeface="Calibri" panose="020F0502020204030204" pitchFamily="34" charset="0"/>
            </a:endParaRPr>
          </a:p>
        </p:txBody>
      </p:sp>
      <p:grpSp>
        <p:nvGrpSpPr>
          <p:cNvPr id="8" name="Gruppieren 7"/>
          <p:cNvGrpSpPr/>
          <p:nvPr/>
        </p:nvGrpSpPr>
        <p:grpSpPr>
          <a:xfrm>
            <a:off x="359941" y="1439887"/>
            <a:ext cx="7920880" cy="3888432"/>
            <a:chOff x="503957" y="1511895"/>
            <a:chExt cx="7663050" cy="3678120"/>
          </a:xfrm>
        </p:grpSpPr>
        <p:pic>
          <p:nvPicPr>
            <p:cNvPr id="2" name="Grafik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62547" y="1512669"/>
              <a:ext cx="4904460" cy="3677346"/>
            </a:xfrm>
            <a:prstGeom prst="rect">
              <a:avLst/>
            </a:prstGeom>
          </p:spPr>
        </p:pic>
        <p:pic>
          <p:nvPicPr>
            <p:cNvPr id="4" name="Grafik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957" y="1511895"/>
              <a:ext cx="2758590" cy="36781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6498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feld 15"/>
          <p:cNvSpPr txBox="1"/>
          <p:nvPr/>
        </p:nvSpPr>
        <p:spPr>
          <a:xfrm>
            <a:off x="503957" y="287759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AT" sz="3200" dirty="0" smtClean="0">
                <a:latin typeface="Rockwell" panose="02060603020205020403" pitchFamily="18" charset="0"/>
                <a:cs typeface="Calibri" panose="020F0502020204030204" pitchFamily="34" charset="0"/>
              </a:rPr>
              <a:t>Großkaliberpistole (GP)</a:t>
            </a:r>
            <a:r>
              <a:rPr lang="de-AT" sz="1600" dirty="0" smtClean="0">
                <a:solidFill>
                  <a:srgbClr val="000000"/>
                </a:solidFill>
                <a:latin typeface="Rockwell" panose="02060603020205020403" pitchFamily="18" charset="0"/>
                <a:cs typeface="Calibri" panose="020F0502020204030204" pitchFamily="34" charset="0"/>
              </a:rPr>
              <a:t> </a:t>
            </a:r>
            <a:r>
              <a:rPr lang="de-AT" sz="1600" dirty="0">
                <a:solidFill>
                  <a:srgbClr val="000000"/>
                </a:solidFill>
                <a:latin typeface="Rockwell" panose="02060603020205020403" pitchFamily="18" charset="0"/>
                <a:cs typeface="Calibri" panose="020F0502020204030204" pitchFamily="34" charset="0"/>
              </a:rPr>
              <a:t>– </a:t>
            </a:r>
            <a:r>
              <a:rPr lang="de-AT" sz="1600" dirty="0" smtClean="0">
                <a:solidFill>
                  <a:srgbClr val="000000"/>
                </a:solidFill>
                <a:latin typeface="Rockwell" panose="02060603020205020403" pitchFamily="18" charset="0"/>
                <a:cs typeface="Calibri" panose="020F0502020204030204" pitchFamily="34" charset="0"/>
              </a:rPr>
              <a:t>Fritz </a:t>
            </a:r>
            <a:r>
              <a:rPr lang="de-AT" sz="1600" dirty="0" err="1" smtClean="0">
                <a:solidFill>
                  <a:srgbClr val="000000"/>
                </a:solidFill>
                <a:latin typeface="Rockwell" panose="02060603020205020403" pitchFamily="18" charset="0"/>
                <a:cs typeface="Calibri" panose="020F0502020204030204" pitchFamily="34" charset="0"/>
              </a:rPr>
              <a:t>Vengust</a:t>
            </a:r>
            <a:endParaRPr lang="de-AT" sz="3200" dirty="0">
              <a:latin typeface="Rockwell" panose="02060603020205020403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90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feld 15"/>
          <p:cNvSpPr txBox="1"/>
          <p:nvPr/>
        </p:nvSpPr>
        <p:spPr>
          <a:xfrm>
            <a:off x="503957" y="287759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AT" sz="3200" dirty="0" smtClean="0">
                <a:latin typeface="Rockwell" panose="02060603020205020403" pitchFamily="18" charset="0"/>
                <a:cs typeface="Calibri" panose="020F0502020204030204" pitchFamily="34" charset="0"/>
              </a:rPr>
              <a:t>Vorderlader (V)</a:t>
            </a:r>
            <a:r>
              <a:rPr lang="de-AT" sz="1600" dirty="0">
                <a:solidFill>
                  <a:srgbClr val="000000"/>
                </a:solidFill>
                <a:latin typeface="Rockwell" panose="02060603020205020403" pitchFamily="18" charset="0"/>
                <a:cs typeface="Calibri" panose="020F0502020204030204" pitchFamily="34" charset="0"/>
              </a:rPr>
              <a:t> – </a:t>
            </a:r>
            <a:r>
              <a:rPr lang="de-AT" sz="1600" dirty="0" smtClean="0">
                <a:solidFill>
                  <a:srgbClr val="000000"/>
                </a:solidFill>
                <a:latin typeface="Rockwell" panose="02060603020205020403" pitchFamily="18" charset="0"/>
                <a:cs typeface="Calibri" panose="020F0502020204030204" pitchFamily="34" charset="0"/>
              </a:rPr>
              <a:t>Michael Janz</a:t>
            </a:r>
            <a:endParaRPr lang="de-AT" sz="1600" dirty="0">
              <a:solidFill>
                <a:srgbClr val="000000"/>
              </a:solidFill>
              <a:latin typeface="Rockwell" panose="02060603020205020403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47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ückblick">
  <a:themeElements>
    <a:clrScheme name="Rückblick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ückblic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ückblic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330</Words>
  <Application>Microsoft Office PowerPoint</Application>
  <PresentationFormat>Benutzerdefiniert</PresentationFormat>
  <Paragraphs>73</Paragraphs>
  <Slides>9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Calibri</vt:lpstr>
      <vt:lpstr>Calibri Light</vt:lpstr>
      <vt:lpstr>Rockwell</vt:lpstr>
      <vt:lpstr>Times</vt:lpstr>
      <vt:lpstr>Rückblick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TIWAG-Tiroler Wasserkraft AG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STEINLJO</dc:creator>
  <cp:lastModifiedBy>Joachim</cp:lastModifiedBy>
  <cp:revision>186</cp:revision>
  <cp:lastPrinted>2017-03-16T08:04:31Z</cp:lastPrinted>
  <dcterms:created xsi:type="dcterms:W3CDTF">2015-04-07T08:25:36Z</dcterms:created>
  <dcterms:modified xsi:type="dcterms:W3CDTF">2019-02-26T17:03:40Z</dcterms:modified>
</cp:coreProperties>
</file>